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9329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Burner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6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86D-0F15-BEEB-C03A-154FBB8A4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2261"/>
            <a:ext cx="7025776" cy="48027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Burner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8 USPSA, 1 steel</a:t>
            </a:r>
          </a:p>
          <a:p>
            <a:endParaRPr lang="en-US" dirty="0"/>
          </a:p>
          <a:p>
            <a:r>
              <a:rPr lang="en-US" dirty="0"/>
              <a:t>Best 3 per target</a:t>
            </a:r>
          </a:p>
          <a:p>
            <a:endParaRPr lang="en-US" dirty="0"/>
          </a:p>
          <a:p>
            <a:r>
              <a:rPr lang="en-US" dirty="0"/>
              <a:t>Handgun start position: completely outside the shooting area, heels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completely outside the shooting area, heels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2022-09-22T04:01:48Z</dcterms:modified>
  <cp:category>Shooting</cp:category>
</cp:coreProperties>
</file>